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CC"/>
    <a:srgbClr val="002E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70" d="100"/>
          <a:sy n="70" d="100"/>
        </p:scale>
        <p:origin x="442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A25E6-ED43-9562-86C1-E3C240D109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A71DFE-095A-5504-8006-03A6D675A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96D8C-C465-8A32-11B1-528089AE4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54883-7237-C717-CAE5-1C9064382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B02EE-7A06-E7A6-AB91-65C07B175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3026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662CF-4460-81C7-8B3E-E6844AE9A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B2B81D-6198-04B5-ACB1-19DCE9124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5878E-C65D-46CF-54FA-02224987D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567F9-CE7E-5CB5-1EAB-0C225E6D2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C3AA8-2F01-1E62-25F7-327B8FEA4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6069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3596BF-AAFC-648A-F079-D939819EF1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A9A33-4DC1-F632-F23B-57A81C61E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08D56-8BFC-DD26-ECBD-D3453420A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C34C6-7B76-78B5-1369-246F0F072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DAAC-2BD3-D1B3-186A-9C6A04A4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713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D9C35-6666-D322-1379-BD52DD8FC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4A359-01A1-78B2-CC30-77B2F67D7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E048F-181D-3A51-5F26-E41188446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C5DD5-39EC-91FB-50B7-0C852F041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8B3E4-944C-B20D-7F40-9F172F599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1006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A1DE5-5F01-7DFF-4CF6-8A9F3CF1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74213-F8F1-97F8-C48D-D26B7FC40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012F1-074D-BD51-96A8-931F32CEB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939EF-40D4-3175-4153-4B5A42545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806B0-37E3-6B3A-C1A4-4302C6E3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8625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28EDF-E1C3-0D0E-34DC-32513DE88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28071-D7CC-F63A-8F36-5DC35B9901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CD3F23-FFD4-69E3-1767-844D0E766D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53D69-E72C-B35A-E591-CC533A5C6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247D2-E1E4-504C-AC44-646DF774F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0170E5-F095-8703-D9B2-F989B8079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2716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320AC-8243-7CC2-08DE-C1406EC1B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71FC2-13F6-096C-00F0-4E4F74675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AAF19-7248-CF21-DCDF-52C119CB7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A85130-344E-7E1C-9A3E-7FD1EBC84B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C3EBE9-0BF7-4F2C-A097-954752B147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A48030-F23C-E06A-9A1D-E84B99F96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588EE-1D56-82FD-235C-EBB9B9E97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AD34C8-5D37-3FAD-D0D4-8B0157E1A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5489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0F1D2-5412-84A5-79D1-BFC8C64E4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5C24E-0CEF-C7D8-2D5A-EB7023FDB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141A31-0B49-70A8-9CE7-DA0F14DE0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F6B3C0-8ABD-CC0F-4E64-473B0791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735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D7F0A3-97E3-B4D7-5BB0-C801078F7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8C763D-DC6A-BB3C-C16A-743A59774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37994-2F4B-D5BC-2C17-4B03ACC22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7944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E86C5-A598-9EF8-0D73-755892884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ABDB2-C1BC-B2F8-AD32-E32D74C07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65A19C-8303-19E3-039E-74D5DCCCD4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C51AC-2A75-77B5-382D-2302CD94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2DD4E-B79D-28FF-BA04-D9E79E9C9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673FEE-EFFC-D7B4-7CB4-F597D5AA3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5311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106D4-9DC7-1FB2-7CBA-B15009467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7CE474-6508-0956-E34C-BE60DB72D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B1995-B6B1-367A-6466-79B7EDE68F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1D5794-D89F-D175-FABB-53D3EA6A2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79EBD-9C9A-39DB-E008-C7DA42A0B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84926-1D61-D38C-A0D3-9F95FBA6E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8438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A94C09-07A3-AE23-BCAB-138535061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432E90-81A3-11BA-81C5-434B16339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7AAB3-E989-DD54-4A61-071F882EF6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54D37-E26A-4D23-BE40-905DE136B79A}" type="datetimeFigureOut">
              <a:rPr lang="es-ES" smtClean="0"/>
              <a:t>23/10/2023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3C2AE-6EBA-9801-BA06-3E06B72138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828D8-E64C-3DF4-6B15-12672D6019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F8785-512E-481A-B34E-4073AB20D4D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835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tream running through a forest&#10;&#10;Description automatically generated">
            <a:extLst>
              <a:ext uri="{FF2B5EF4-FFF2-40B4-BE49-F238E27FC236}">
                <a16:creationId xmlns:a16="http://schemas.microsoft.com/office/drawing/2014/main" id="{3F74610D-6CF1-0BF3-D343-7A7C244DE5E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AD0A427-0D9A-D69D-128D-63DD1093983D}"/>
              </a:ext>
            </a:extLst>
          </p:cNvPr>
          <p:cNvSpPr/>
          <p:nvPr/>
        </p:nvSpPr>
        <p:spPr>
          <a:xfrm>
            <a:off x="101086" y="111969"/>
            <a:ext cx="11989832" cy="6428791"/>
          </a:xfrm>
          <a:custGeom>
            <a:avLst/>
            <a:gdLst>
              <a:gd name="connsiteX0" fmla="*/ 0 w 11989832"/>
              <a:gd name="connsiteY0" fmla="*/ 3515495 h 6428791"/>
              <a:gd name="connsiteX1" fmla="*/ 11989832 w 11989832"/>
              <a:gd name="connsiteY1" fmla="*/ 3515495 h 6428791"/>
              <a:gd name="connsiteX2" fmla="*/ 11989832 w 11989832"/>
              <a:gd name="connsiteY2" fmla="*/ 6428791 h 6428791"/>
              <a:gd name="connsiteX3" fmla="*/ 0 w 11989832"/>
              <a:gd name="connsiteY3" fmla="*/ 6428791 h 6428791"/>
              <a:gd name="connsiteX4" fmla="*/ 9289132 w 11989832"/>
              <a:gd name="connsiteY4" fmla="*/ 628375 h 6428791"/>
              <a:gd name="connsiteX5" fmla="*/ 10927698 w 11989832"/>
              <a:gd name="connsiteY5" fmla="*/ 628375 h 6428791"/>
              <a:gd name="connsiteX6" fmla="*/ 10927698 w 11989832"/>
              <a:gd name="connsiteY6" fmla="*/ 1143101 h 6428791"/>
              <a:gd name="connsiteX7" fmla="*/ 11989831 w 11989832"/>
              <a:gd name="connsiteY7" fmla="*/ 1143101 h 6428791"/>
              <a:gd name="connsiteX8" fmla="*/ 11989831 w 11989832"/>
              <a:gd name="connsiteY8" fmla="*/ 628375 h 6428791"/>
              <a:gd name="connsiteX9" fmla="*/ 11989832 w 11989832"/>
              <a:gd name="connsiteY9" fmla="*/ 628375 h 6428791"/>
              <a:gd name="connsiteX10" fmla="*/ 11989832 w 11989832"/>
              <a:gd name="connsiteY10" fmla="*/ 3407495 h 6428791"/>
              <a:gd name="connsiteX11" fmla="*/ 11989831 w 11989832"/>
              <a:gd name="connsiteY11" fmla="*/ 3407495 h 6428791"/>
              <a:gd name="connsiteX12" fmla="*/ 11989831 w 11989832"/>
              <a:gd name="connsiteY12" fmla="*/ 1143102 h 6428791"/>
              <a:gd name="connsiteX13" fmla="*/ 9289132 w 11989832"/>
              <a:gd name="connsiteY13" fmla="*/ 1143102 h 6428791"/>
              <a:gd name="connsiteX14" fmla="*/ 3034513 w 11989832"/>
              <a:gd name="connsiteY14" fmla="*/ 628375 h 6428791"/>
              <a:gd name="connsiteX15" fmla="*/ 9181132 w 11989832"/>
              <a:gd name="connsiteY15" fmla="*/ 628375 h 6428791"/>
              <a:gd name="connsiteX16" fmla="*/ 9181132 w 11989832"/>
              <a:gd name="connsiteY16" fmla="*/ 3407495 h 6428791"/>
              <a:gd name="connsiteX17" fmla="*/ 3034513 w 11989832"/>
              <a:gd name="connsiteY17" fmla="*/ 3407495 h 6428791"/>
              <a:gd name="connsiteX18" fmla="*/ 834853 w 11989832"/>
              <a:gd name="connsiteY18" fmla="*/ 628375 h 6428791"/>
              <a:gd name="connsiteX19" fmla="*/ 1992774 w 11989832"/>
              <a:gd name="connsiteY19" fmla="*/ 628375 h 6428791"/>
              <a:gd name="connsiteX20" fmla="*/ 1992774 w 11989832"/>
              <a:gd name="connsiteY20" fmla="*/ 2081643 h 6428791"/>
              <a:gd name="connsiteX21" fmla="*/ 834853 w 11989832"/>
              <a:gd name="connsiteY21" fmla="*/ 2081643 h 6428791"/>
              <a:gd name="connsiteX22" fmla="*/ 0 w 11989832"/>
              <a:gd name="connsiteY22" fmla="*/ 0 h 6428791"/>
              <a:gd name="connsiteX23" fmla="*/ 11989832 w 11989832"/>
              <a:gd name="connsiteY23" fmla="*/ 0 h 6428791"/>
              <a:gd name="connsiteX24" fmla="*/ 11989832 w 11989832"/>
              <a:gd name="connsiteY24" fmla="*/ 520375 h 6428791"/>
              <a:gd name="connsiteX25" fmla="*/ 0 w 11989832"/>
              <a:gd name="connsiteY25" fmla="*/ 520375 h 6428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989832" h="6428791">
                <a:moveTo>
                  <a:pt x="0" y="3515495"/>
                </a:moveTo>
                <a:lnTo>
                  <a:pt x="11989832" y="3515495"/>
                </a:lnTo>
                <a:lnTo>
                  <a:pt x="11989832" y="6428791"/>
                </a:lnTo>
                <a:lnTo>
                  <a:pt x="0" y="6428791"/>
                </a:lnTo>
                <a:close/>
                <a:moveTo>
                  <a:pt x="9289132" y="628375"/>
                </a:moveTo>
                <a:lnTo>
                  <a:pt x="10927698" y="628375"/>
                </a:lnTo>
                <a:lnTo>
                  <a:pt x="10927698" y="1143101"/>
                </a:lnTo>
                <a:lnTo>
                  <a:pt x="11989831" y="1143101"/>
                </a:lnTo>
                <a:lnTo>
                  <a:pt x="11989831" y="628375"/>
                </a:lnTo>
                <a:lnTo>
                  <a:pt x="11989832" y="628375"/>
                </a:lnTo>
                <a:lnTo>
                  <a:pt x="11989832" y="3407495"/>
                </a:lnTo>
                <a:lnTo>
                  <a:pt x="11989831" y="3407495"/>
                </a:lnTo>
                <a:lnTo>
                  <a:pt x="11989831" y="1143102"/>
                </a:lnTo>
                <a:lnTo>
                  <a:pt x="9289132" y="1143102"/>
                </a:lnTo>
                <a:close/>
                <a:moveTo>
                  <a:pt x="3034513" y="628375"/>
                </a:moveTo>
                <a:lnTo>
                  <a:pt x="9181132" y="628375"/>
                </a:lnTo>
                <a:lnTo>
                  <a:pt x="9181132" y="3407495"/>
                </a:lnTo>
                <a:lnTo>
                  <a:pt x="3034513" y="3407495"/>
                </a:lnTo>
                <a:close/>
                <a:moveTo>
                  <a:pt x="834853" y="628375"/>
                </a:moveTo>
                <a:lnTo>
                  <a:pt x="1992774" y="628375"/>
                </a:lnTo>
                <a:lnTo>
                  <a:pt x="1992774" y="2081643"/>
                </a:lnTo>
                <a:lnTo>
                  <a:pt x="834853" y="2081643"/>
                </a:lnTo>
                <a:close/>
                <a:moveTo>
                  <a:pt x="0" y="0"/>
                </a:moveTo>
                <a:lnTo>
                  <a:pt x="11989832" y="0"/>
                </a:lnTo>
                <a:lnTo>
                  <a:pt x="11989832" y="520375"/>
                </a:lnTo>
                <a:lnTo>
                  <a:pt x="0" y="5203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100000"/>
                  <a:alpha val="36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92967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tream running through a forest&#10;&#10;Description automatically generated">
            <a:extLst>
              <a:ext uri="{FF2B5EF4-FFF2-40B4-BE49-F238E27FC236}">
                <a16:creationId xmlns:a16="http://schemas.microsoft.com/office/drawing/2014/main" id="{3F74610D-6CF1-0BF3-D343-7A7C244DE5E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AD0A427-0D9A-D69D-128D-63DD1093983D}"/>
              </a:ext>
            </a:extLst>
          </p:cNvPr>
          <p:cNvSpPr/>
          <p:nvPr/>
        </p:nvSpPr>
        <p:spPr>
          <a:xfrm>
            <a:off x="101086" y="111969"/>
            <a:ext cx="11989832" cy="6428791"/>
          </a:xfrm>
          <a:custGeom>
            <a:avLst/>
            <a:gdLst>
              <a:gd name="connsiteX0" fmla="*/ 0 w 11989832"/>
              <a:gd name="connsiteY0" fmla="*/ 3515495 h 6428791"/>
              <a:gd name="connsiteX1" fmla="*/ 11989832 w 11989832"/>
              <a:gd name="connsiteY1" fmla="*/ 3515495 h 6428791"/>
              <a:gd name="connsiteX2" fmla="*/ 11989832 w 11989832"/>
              <a:gd name="connsiteY2" fmla="*/ 6428791 h 6428791"/>
              <a:gd name="connsiteX3" fmla="*/ 0 w 11989832"/>
              <a:gd name="connsiteY3" fmla="*/ 6428791 h 6428791"/>
              <a:gd name="connsiteX4" fmla="*/ 9289132 w 11989832"/>
              <a:gd name="connsiteY4" fmla="*/ 628375 h 6428791"/>
              <a:gd name="connsiteX5" fmla="*/ 10927698 w 11989832"/>
              <a:gd name="connsiteY5" fmla="*/ 628375 h 6428791"/>
              <a:gd name="connsiteX6" fmla="*/ 10927698 w 11989832"/>
              <a:gd name="connsiteY6" fmla="*/ 1143101 h 6428791"/>
              <a:gd name="connsiteX7" fmla="*/ 11989831 w 11989832"/>
              <a:gd name="connsiteY7" fmla="*/ 1143101 h 6428791"/>
              <a:gd name="connsiteX8" fmla="*/ 11989831 w 11989832"/>
              <a:gd name="connsiteY8" fmla="*/ 628375 h 6428791"/>
              <a:gd name="connsiteX9" fmla="*/ 11989832 w 11989832"/>
              <a:gd name="connsiteY9" fmla="*/ 628375 h 6428791"/>
              <a:gd name="connsiteX10" fmla="*/ 11989832 w 11989832"/>
              <a:gd name="connsiteY10" fmla="*/ 3407495 h 6428791"/>
              <a:gd name="connsiteX11" fmla="*/ 11989831 w 11989832"/>
              <a:gd name="connsiteY11" fmla="*/ 3407495 h 6428791"/>
              <a:gd name="connsiteX12" fmla="*/ 11989831 w 11989832"/>
              <a:gd name="connsiteY12" fmla="*/ 1143102 h 6428791"/>
              <a:gd name="connsiteX13" fmla="*/ 9289132 w 11989832"/>
              <a:gd name="connsiteY13" fmla="*/ 1143102 h 6428791"/>
              <a:gd name="connsiteX14" fmla="*/ 3034513 w 11989832"/>
              <a:gd name="connsiteY14" fmla="*/ 628375 h 6428791"/>
              <a:gd name="connsiteX15" fmla="*/ 9181132 w 11989832"/>
              <a:gd name="connsiteY15" fmla="*/ 628375 h 6428791"/>
              <a:gd name="connsiteX16" fmla="*/ 9181132 w 11989832"/>
              <a:gd name="connsiteY16" fmla="*/ 3407495 h 6428791"/>
              <a:gd name="connsiteX17" fmla="*/ 3034513 w 11989832"/>
              <a:gd name="connsiteY17" fmla="*/ 3407495 h 6428791"/>
              <a:gd name="connsiteX18" fmla="*/ 834853 w 11989832"/>
              <a:gd name="connsiteY18" fmla="*/ 628375 h 6428791"/>
              <a:gd name="connsiteX19" fmla="*/ 1992774 w 11989832"/>
              <a:gd name="connsiteY19" fmla="*/ 628375 h 6428791"/>
              <a:gd name="connsiteX20" fmla="*/ 1992774 w 11989832"/>
              <a:gd name="connsiteY20" fmla="*/ 2081643 h 6428791"/>
              <a:gd name="connsiteX21" fmla="*/ 834853 w 11989832"/>
              <a:gd name="connsiteY21" fmla="*/ 2081643 h 6428791"/>
              <a:gd name="connsiteX22" fmla="*/ 0 w 11989832"/>
              <a:gd name="connsiteY22" fmla="*/ 0 h 6428791"/>
              <a:gd name="connsiteX23" fmla="*/ 11989832 w 11989832"/>
              <a:gd name="connsiteY23" fmla="*/ 0 h 6428791"/>
              <a:gd name="connsiteX24" fmla="*/ 11989832 w 11989832"/>
              <a:gd name="connsiteY24" fmla="*/ 520375 h 6428791"/>
              <a:gd name="connsiteX25" fmla="*/ 0 w 11989832"/>
              <a:gd name="connsiteY25" fmla="*/ 520375 h 6428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989832" h="6428791">
                <a:moveTo>
                  <a:pt x="0" y="3515495"/>
                </a:moveTo>
                <a:lnTo>
                  <a:pt x="11989832" y="3515495"/>
                </a:lnTo>
                <a:lnTo>
                  <a:pt x="11989832" y="6428791"/>
                </a:lnTo>
                <a:lnTo>
                  <a:pt x="0" y="6428791"/>
                </a:lnTo>
                <a:close/>
                <a:moveTo>
                  <a:pt x="9289132" y="628375"/>
                </a:moveTo>
                <a:lnTo>
                  <a:pt x="10927698" y="628375"/>
                </a:lnTo>
                <a:lnTo>
                  <a:pt x="10927698" y="1143101"/>
                </a:lnTo>
                <a:lnTo>
                  <a:pt x="11989831" y="1143101"/>
                </a:lnTo>
                <a:lnTo>
                  <a:pt x="11989831" y="628375"/>
                </a:lnTo>
                <a:lnTo>
                  <a:pt x="11989832" y="628375"/>
                </a:lnTo>
                <a:lnTo>
                  <a:pt x="11989832" y="3407495"/>
                </a:lnTo>
                <a:lnTo>
                  <a:pt x="11989831" y="3407495"/>
                </a:lnTo>
                <a:lnTo>
                  <a:pt x="11989831" y="1143102"/>
                </a:lnTo>
                <a:lnTo>
                  <a:pt x="9289132" y="1143102"/>
                </a:lnTo>
                <a:close/>
                <a:moveTo>
                  <a:pt x="3034513" y="628375"/>
                </a:moveTo>
                <a:lnTo>
                  <a:pt x="9181132" y="628375"/>
                </a:lnTo>
                <a:lnTo>
                  <a:pt x="9181132" y="3407495"/>
                </a:lnTo>
                <a:lnTo>
                  <a:pt x="3034513" y="3407495"/>
                </a:lnTo>
                <a:close/>
                <a:moveTo>
                  <a:pt x="834853" y="628375"/>
                </a:moveTo>
                <a:lnTo>
                  <a:pt x="1992774" y="628375"/>
                </a:lnTo>
                <a:lnTo>
                  <a:pt x="1992774" y="2081643"/>
                </a:lnTo>
                <a:lnTo>
                  <a:pt x="834853" y="2081643"/>
                </a:lnTo>
                <a:close/>
                <a:moveTo>
                  <a:pt x="0" y="0"/>
                </a:moveTo>
                <a:lnTo>
                  <a:pt x="11989832" y="0"/>
                </a:lnTo>
                <a:lnTo>
                  <a:pt x="11989832" y="520375"/>
                </a:lnTo>
                <a:lnTo>
                  <a:pt x="0" y="5203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100000"/>
                  <a:alpha val="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A58D43E-DB0B-92D0-B21C-0E5EF769E4FD}"/>
              </a:ext>
            </a:extLst>
          </p:cNvPr>
          <p:cNvSpPr/>
          <p:nvPr/>
        </p:nvSpPr>
        <p:spPr>
          <a:xfrm>
            <a:off x="101086" y="111969"/>
            <a:ext cx="11989828" cy="6634062"/>
          </a:xfrm>
          <a:custGeom>
            <a:avLst/>
            <a:gdLst>
              <a:gd name="connsiteX0" fmla="*/ 0 w 11989828"/>
              <a:gd name="connsiteY0" fmla="*/ 875391 h 6634062"/>
              <a:gd name="connsiteX1" fmla="*/ 2099253 w 11989828"/>
              <a:gd name="connsiteY1" fmla="*/ 875391 h 6634062"/>
              <a:gd name="connsiteX2" fmla="*/ 2099253 w 11989828"/>
              <a:gd name="connsiteY2" fmla="*/ 881411 h 6634062"/>
              <a:gd name="connsiteX3" fmla="*/ 2279253 w 11989828"/>
              <a:gd name="connsiteY3" fmla="*/ 881411 h 6634062"/>
              <a:gd name="connsiteX4" fmla="*/ 2279253 w 11989828"/>
              <a:gd name="connsiteY4" fmla="*/ 875391 h 6634062"/>
              <a:gd name="connsiteX5" fmla="*/ 11989828 w 11989828"/>
              <a:gd name="connsiteY5" fmla="*/ 875391 h 6634062"/>
              <a:gd name="connsiteX6" fmla="*/ 11989828 w 11989828"/>
              <a:gd name="connsiteY6" fmla="*/ 6634062 h 6634062"/>
              <a:gd name="connsiteX7" fmla="*/ 0 w 11989828"/>
              <a:gd name="connsiteY7" fmla="*/ 6634062 h 6634062"/>
              <a:gd name="connsiteX8" fmla="*/ 2279253 w 11989828"/>
              <a:gd name="connsiteY8" fmla="*/ 0 h 6634062"/>
              <a:gd name="connsiteX9" fmla="*/ 11989828 w 11989828"/>
              <a:gd name="connsiteY9" fmla="*/ 0 h 6634062"/>
              <a:gd name="connsiteX10" fmla="*/ 11989828 w 11989828"/>
              <a:gd name="connsiteY10" fmla="*/ 716770 h 6634062"/>
              <a:gd name="connsiteX11" fmla="*/ 2279253 w 11989828"/>
              <a:gd name="connsiteY11" fmla="*/ 716770 h 6634062"/>
              <a:gd name="connsiteX12" fmla="*/ 0 w 11989828"/>
              <a:gd name="connsiteY12" fmla="*/ 0 h 6634062"/>
              <a:gd name="connsiteX13" fmla="*/ 2099253 w 11989828"/>
              <a:gd name="connsiteY13" fmla="*/ 0 h 6634062"/>
              <a:gd name="connsiteX14" fmla="*/ 2099253 w 11989828"/>
              <a:gd name="connsiteY14" fmla="*/ 716770 h 6634062"/>
              <a:gd name="connsiteX15" fmla="*/ 0 w 11989828"/>
              <a:gd name="connsiteY15" fmla="*/ 716770 h 663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989828" h="6634062">
                <a:moveTo>
                  <a:pt x="0" y="875391"/>
                </a:moveTo>
                <a:lnTo>
                  <a:pt x="2099253" y="875391"/>
                </a:lnTo>
                <a:lnTo>
                  <a:pt x="2099253" y="881411"/>
                </a:lnTo>
                <a:lnTo>
                  <a:pt x="2279253" y="881411"/>
                </a:lnTo>
                <a:lnTo>
                  <a:pt x="2279253" y="875391"/>
                </a:lnTo>
                <a:lnTo>
                  <a:pt x="11989828" y="875391"/>
                </a:lnTo>
                <a:lnTo>
                  <a:pt x="11989828" y="6634062"/>
                </a:lnTo>
                <a:lnTo>
                  <a:pt x="0" y="6634062"/>
                </a:lnTo>
                <a:close/>
                <a:moveTo>
                  <a:pt x="2279253" y="0"/>
                </a:moveTo>
                <a:lnTo>
                  <a:pt x="11989828" y="0"/>
                </a:lnTo>
                <a:lnTo>
                  <a:pt x="11989828" y="716770"/>
                </a:lnTo>
                <a:lnTo>
                  <a:pt x="2279253" y="716770"/>
                </a:lnTo>
                <a:close/>
                <a:moveTo>
                  <a:pt x="0" y="0"/>
                </a:moveTo>
                <a:lnTo>
                  <a:pt x="2099253" y="0"/>
                </a:lnTo>
                <a:lnTo>
                  <a:pt x="2099253" y="716770"/>
                </a:lnTo>
                <a:lnTo>
                  <a:pt x="0" y="716770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100000"/>
                  <a:alpha val="36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2086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Bernabe Garcia, Gabriel</dc:creator>
  <cp:lastModifiedBy>Bernabe Garcia, Gabriel</cp:lastModifiedBy>
  <cp:revision>1</cp:revision>
  <dcterms:created xsi:type="dcterms:W3CDTF">2023-10-23T14:27:19Z</dcterms:created>
  <dcterms:modified xsi:type="dcterms:W3CDTF">2023-10-23T22:47:27Z</dcterms:modified>
</cp:coreProperties>
</file>

<file path=docProps/thumbnail.jpeg>
</file>